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703" r:id="rId2"/>
    <p:sldId id="279" r:id="rId3"/>
    <p:sldId id="704" r:id="rId4"/>
    <p:sldId id="705" r:id="rId5"/>
    <p:sldId id="706" r:id="rId6"/>
    <p:sldId id="707" r:id="rId7"/>
    <p:sldId id="708" r:id="rId8"/>
    <p:sldId id="709" r:id="rId9"/>
    <p:sldId id="710" r:id="rId10"/>
    <p:sldId id="71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1FBBC-9954-4682-9520-62489868A12A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28595-25DB-4B56-8113-0C054F91B9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5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58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A1D7B-2AE4-4CB1-8A1A-36562BA37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C5B9D4-341B-4914-B889-BF87EB0C4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E07CE-F36C-4AF5-85B3-E56B16C7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DFDCD-0839-42CB-8DA6-0352F970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1E53D-D871-4073-8786-AD44CB9F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21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A2399-B8B5-4926-B23D-6144DF56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AF4C97-59F0-4F0B-AE39-BAE085B88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1AE2C-7984-403E-B6CB-F71D4298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4445C-33D6-449F-8621-DD882E01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CA6C2-316C-4F79-9017-6173853B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4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1E1510-83CD-4AF3-B3F0-1F044448A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6AC3DA-A8E1-47D7-8A19-B31CA4BA6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8E787-B76D-4422-835D-275C0C69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D664F-002C-4D45-BE81-0AA16394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FA020-2FDB-45FE-8049-43564F16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37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95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375F1-9FC0-4B48-971F-C26E32B6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F6635-2F48-4162-B2FF-AEDEF9DB9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21AC6-C2DD-4FF2-8E24-F0A59207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A1649-88E1-4758-9220-44A9DF4E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61342-0114-4A55-A183-FAA53435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CC3F7-076F-4131-91AB-10AE497A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DAEA72-7CE3-4F16-BF4A-2B5A97D6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9FB3C-15AB-4008-AE71-12753C09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D022A-3A9F-4494-9192-38006E04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A1EDF-6AAD-4A92-A422-17B6F17E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9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43A13-A700-4BF3-9CCF-EC686E1F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A94EA-9397-4CA2-9157-C2F6CBED5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29E4C-66DB-4D48-A123-77131E8C4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9F23FD-55F9-4FD6-B8B2-4EE84CDF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F1BC5-B4FC-4313-A05B-2EEF1588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3FD6A-24AC-48BB-88FB-07C528BB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6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A32A1-610F-412F-86AC-BA8AD2D5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D9A2B-9944-42BD-879E-6A18F3BE3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ACB905-F026-4698-994A-F5CEAFBCC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0E0929-1D3D-4636-997A-30BBC680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B62461-23C8-4230-8259-66CBC24BD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FACCD8-EE7D-4FAE-B792-3032D048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22870-1B8B-417C-9B55-FF919748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CF0F2-B2F0-4D35-B7B1-BBC6BE09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3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087CA-98B4-4C36-AF1A-665EB262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8EE2D9-F294-472A-81AC-AFFD5884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AA098-998A-4028-8342-5D731F3F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0E581D-D13F-4F5B-A322-2B631A96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7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1F8344-F169-4456-9290-6DEF1E0B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936DEE-4779-4D0F-B3AF-544778B0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81508F-C60B-4B87-A25C-F2E64701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0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59A08-4C0A-418E-B11C-EC14C1DC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B969B-B4B7-49E6-9AEF-6B8480E8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87CA4B-E9EB-4895-A625-C54E724AB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C1BB2-68AE-40D8-87D8-9C2A7948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7BCD50-F944-4AD4-9647-F06E0886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2A4F6-9D09-4578-98AF-596F8BDB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8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9009-3081-455F-918C-3F06D222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40F27F-2910-407C-9FC4-27885D886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27E92-4B44-4113-B455-9DA252CB1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6A6C6-B697-48EE-80CA-DB5DA944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17D3B-FA24-4CF2-B0BA-8CBC6D0A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4DE31D-387F-489F-8CEB-3C8F84E2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0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9F5C6A-AA1F-43A8-BF0C-EEFBC37D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359EB5-0A4C-4E12-81D5-57C628788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E9B28-9C0F-4A1F-8671-7CB956B24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8E451-9981-463E-A2F9-2B61F03DED1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1FE1A-B502-43E2-981D-94D071673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D53FE0-9C6B-4650-86F8-10E146FAC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D3636-A4E6-4B3C-B7E7-D1235E89E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4A946F-536E-4B1E-94A7-72E6FADC1509}"/>
              </a:ext>
            </a:extLst>
          </p:cNvPr>
          <p:cNvSpPr/>
          <p:nvPr/>
        </p:nvSpPr>
        <p:spPr>
          <a:xfrm>
            <a:off x="0" y="2254623"/>
            <a:ext cx="12192000" cy="2348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</a:rPr>
              <a:t>학원시설 페이지 </a:t>
            </a:r>
            <a:r>
              <a:rPr lang="en-US" altLang="ko-KR" sz="4400" b="1" dirty="0">
                <a:solidFill>
                  <a:schemeClr val="tx1"/>
                </a:solidFill>
              </a:rPr>
              <a:t>SB</a:t>
            </a:r>
          </a:p>
          <a:p>
            <a:pPr algn="ctr"/>
            <a:endParaRPr lang="en-US" altLang="ko-KR" sz="4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</a:rPr>
              <a:t>사진 추가 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</a:rPr>
              <a:t>영상팀</a:t>
            </a:r>
            <a:r>
              <a:rPr lang="ko-KR" altLang="en-US" sz="2000" b="1" dirty="0">
                <a:solidFill>
                  <a:schemeClr val="tx1"/>
                </a:solidFill>
              </a:rPr>
              <a:t> 협조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028086" y="578351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지하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입구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해당 사진이 보이게 합니다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67520" y="780670"/>
          <a:ext cx="6120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6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화 장 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옥상정원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지하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입구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67520" y="1212719"/>
            <a:ext cx="4758034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학원 입구인 지하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층에 고시식당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테이크아웃 카페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편의점이 입주해 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비오는 날도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눈이 오는 날도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 학원 건물 내부에서 다양한 편의를 해결할 수 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6" y="1795622"/>
            <a:ext cx="2441009" cy="3665568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9120336" y="6453336"/>
            <a:ext cx="1395422" cy="214314"/>
          </a:xfrm>
          <a:prstGeom prst="downArrow">
            <a:avLst>
              <a:gd name="adj1" fmla="val 87084"/>
              <a:gd name="adj2" fmla="val 0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끝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51" y="1779861"/>
            <a:ext cx="2629553" cy="366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0" y="1795622"/>
            <a:ext cx="2198365" cy="367342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80594" y="1145357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46" y="1252794"/>
            <a:ext cx="8336984" cy="52005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104772" y="930713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1DF71-4C3F-4B99-B607-EA954D8FC097}"/>
              </a:ext>
            </a:extLst>
          </p:cNvPr>
          <p:cNvSpPr txBox="1"/>
          <p:nvPr/>
        </p:nvSpPr>
        <p:spPr>
          <a:xfrm>
            <a:off x="819176" y="5645281"/>
            <a:ext cx="15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고시식당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5A0F7-215A-49A7-904B-B8BE12BB1FCA}"/>
              </a:ext>
            </a:extLst>
          </p:cNvPr>
          <p:cNvSpPr txBox="1"/>
          <p:nvPr/>
        </p:nvSpPr>
        <p:spPr>
          <a:xfrm>
            <a:off x="3427860" y="5617767"/>
            <a:ext cx="15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커피숍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DFBFF-2B39-4899-934F-82C30D488597}"/>
              </a:ext>
            </a:extLst>
          </p:cNvPr>
          <p:cNvSpPr txBox="1"/>
          <p:nvPr/>
        </p:nvSpPr>
        <p:spPr>
          <a:xfrm>
            <a:off x="6472774" y="5591861"/>
            <a:ext cx="15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편의점</a:t>
            </a:r>
          </a:p>
        </p:txBody>
      </p:sp>
    </p:spTree>
    <p:extLst>
      <p:ext uri="{BB962C8B-B14F-4D97-AF65-F5344CB8AC3E}">
        <p14:creationId xmlns:p14="http://schemas.microsoft.com/office/powerpoint/2010/main" val="416153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035258" y="590215"/>
          <a:ext cx="2284190" cy="1630296"/>
        </p:xfrm>
        <a:graphic>
          <a:graphicData uri="http://schemas.openxmlformats.org/drawingml/2006/table">
            <a:tbl>
              <a:tblPr/>
              <a:tblGrid>
                <a:gridCol w="26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홈페이지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노량진 학원탭에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학원 시설 페이지를 추가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8616280" y="6237312"/>
            <a:ext cx="1440160" cy="465308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3" y="930084"/>
            <a:ext cx="5783195" cy="49243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091306" y="2870598"/>
            <a:ext cx="90762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학원 시설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947289" y="2738543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101247" y="930084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65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85700"/>
              </p:ext>
            </p:extLst>
          </p:nvPr>
        </p:nvGraphicFramePr>
        <p:xfrm>
          <a:off x="9213120" y="908631"/>
          <a:ext cx="2344738" cy="211794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마우스 오버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(::hober)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기능을 활용하여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마우스 커서가 해당 글자로 이동시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아래문구와 사진이 변경되게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학원로비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로비사진이 보이게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참고용 </a:t>
                      </a:r>
                      <a:r>
                        <a:rPr lang="en-US" altLang="ko-KR" sz="800" b="0" baseline="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https://gosi.hackers.com/superstar_micro/</a:t>
                      </a: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9201172" y="6572272"/>
            <a:ext cx="1395422" cy="214314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2625" y="771107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b="1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등학원은 시설도 </a:t>
            </a:r>
            <a:r>
              <a:rPr lang="en-US" altLang="ko-KR" b="1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b="1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등입니다</a:t>
            </a:r>
            <a:r>
              <a:rPr lang="en-US" altLang="ko-KR" b="1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!</a:t>
            </a:r>
            <a:endParaRPr lang="ko-KR" altLang="en-US" b="1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1638" y="1112647"/>
            <a:ext cx="4753224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장시간 학원에서 학습하는 수강생들을 위하여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미래인재는 최선의 환경과 서비스를 제공하기 위해  노력하고 있습니다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858" y="189187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학 습 환 경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88608" y="242380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학원로비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강의실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전용자습실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사물함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9480" y="3005736"/>
            <a:ext cx="5881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오픈부터 클로징 시간까지 데스크에 직원이 상주하며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학생들에게 필요한 서비스를 즉시 제공하고 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44593" y="2337495"/>
            <a:ext cx="6336704" cy="56249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8568" y="2203833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273668" y="1192536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2508" y="2938375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283832" y="1637430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0" y="3295844"/>
            <a:ext cx="2512174" cy="13291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812949" y="3015155"/>
            <a:ext cx="7946738" cy="331613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818D9A-B4AE-4EF8-9EE9-86D215E2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16" y="3295844"/>
            <a:ext cx="2166243" cy="1351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D54084-01FD-447D-B1B7-00FC5AC8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96" y="4746703"/>
            <a:ext cx="2503833" cy="14416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5F722C-13D3-4F47-B3A0-FAFE3B827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49" y="4762481"/>
            <a:ext cx="2246353" cy="14884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F8701B-D0AD-4EB2-99B1-1005A4B66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59" y="3295845"/>
            <a:ext cx="2166243" cy="1361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1F070E-77D7-0E17-1C25-3920E8EFB090}"/>
              </a:ext>
            </a:extLst>
          </p:cNvPr>
          <p:cNvSpPr txBox="1"/>
          <p:nvPr/>
        </p:nvSpPr>
        <p:spPr>
          <a:xfrm>
            <a:off x="1100667" y="642305"/>
            <a:ext cx="35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18A3A-2219-092E-F582-F288C1DF9997}"/>
              </a:ext>
            </a:extLst>
          </p:cNvPr>
          <p:cNvSpPr txBox="1"/>
          <p:nvPr/>
        </p:nvSpPr>
        <p:spPr>
          <a:xfrm>
            <a:off x="5205738" y="1740344"/>
            <a:ext cx="40427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* </a:t>
            </a:r>
            <a:r>
              <a:rPr lang="ko-KR" altLang="en-US" sz="800" dirty="0"/>
              <a:t>경찰학원 중 브랜드 검색어 </a:t>
            </a:r>
            <a:r>
              <a:rPr lang="en-US" altLang="ko-KR" sz="800" dirty="0"/>
              <a:t>5</a:t>
            </a:r>
            <a:r>
              <a:rPr lang="ko-KR" altLang="en-US" sz="800" dirty="0"/>
              <a:t>개월 연속 </a:t>
            </a:r>
            <a:r>
              <a:rPr lang="en-US" altLang="ko-KR" sz="800" dirty="0"/>
              <a:t>1</a:t>
            </a:r>
            <a:r>
              <a:rPr lang="ko-KR" altLang="en-US" sz="800" dirty="0"/>
              <a:t>위</a:t>
            </a:r>
            <a:r>
              <a:rPr lang="en-US" altLang="ko-KR" sz="800" dirty="0"/>
              <a:t>(</a:t>
            </a:r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네이버키워드</a:t>
            </a:r>
            <a:r>
              <a:rPr lang="ko-KR" altLang="en-US" sz="800" dirty="0"/>
              <a:t> </a:t>
            </a:r>
            <a:r>
              <a:rPr lang="en-US" altLang="ko-KR" sz="800" dirty="0"/>
              <a:t>22.10~23.2</a:t>
            </a:r>
            <a:r>
              <a:rPr lang="ko-KR" altLang="en-US" sz="800" dirty="0"/>
              <a:t>월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826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8974710" y="539946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강의실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커서 이동시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강의실 사진이 보이게 합니다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9201172" y="6572272"/>
            <a:ext cx="1395422" cy="214314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46341" y="8238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학원로비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강의실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전용자습실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사물함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302325" y="1255900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0328" y="1294910"/>
            <a:ext cx="638668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학원에서 가장 중요한 강의실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편안한 책걸상 구비와 강의실 온도를 수시로 확인하며 쾌적한 공부환경을 제공합니다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또한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도로변이 아닌 골목 안쪽에 학원이 위치하고 있어서 조용한 환경에서 학습할 수 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9" y="1842938"/>
            <a:ext cx="3337306" cy="2039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12363" y="1315870"/>
            <a:ext cx="8287080" cy="428623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35258" y="823852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74798-7499-4A80-8D73-430263AC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01" y="2862912"/>
            <a:ext cx="4568307" cy="25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2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091690" y="592109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전용자습실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전용자습실 사진이 보이게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9779" y="78120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학원로비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강의실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전용자습실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사물함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3801" y="1217914"/>
            <a:ext cx="6117380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본원에서 도보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분거리에 위치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남강빌딩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한 미래인재만의 전용 자습실은 출결부터 관리까지 최적의 자습환경을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제공합니다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수강하는 반에 따라서 상이한 추가비용이 발생할 수 있습니다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.)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9201172" y="6572272"/>
            <a:ext cx="1395422" cy="214314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152238" y="876015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" y="1861323"/>
            <a:ext cx="5616624" cy="36178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461787" y="1252260"/>
            <a:ext cx="6120680" cy="43534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5763" y="1213250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8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8974710" y="549373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사물함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사물함 사진이 보이게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57805" y="77991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학원로비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전용자습실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사물함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1821" y="1211962"/>
            <a:ext cx="4764446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자물쇠가 필요없는 최신식의 넓은 사물함은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수험생의 무거운 어깨 짐을 덜어드립니다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몰입반의 경우 무료제공 되며 그 외에는 월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만원의 이용료가 발생합니다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.) 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6" y="1860033"/>
            <a:ext cx="2463333" cy="1568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29812" y="1250970"/>
            <a:ext cx="8366513" cy="530885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3789" y="1211961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035258" y="833279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3D3F9-C619-4FFB-A801-775969C3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46" y="1839245"/>
            <a:ext cx="2628645" cy="1751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83946A-37EC-4135-9625-C0203B94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37" y="4083405"/>
            <a:ext cx="3277064" cy="2329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2531F3-D2F7-4B23-A3B1-45486C2DC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408" y="4080122"/>
            <a:ext cx="3154905" cy="24523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12E59B-33E8-4214-94B5-487E9C126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55" y="1839246"/>
            <a:ext cx="2591267" cy="18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8974710" y="549373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사물함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사물함 사진이 보이게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57805" y="779913"/>
          <a:ext cx="83693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872">
                  <a:extLst>
                    <a:ext uri="{9D8B030D-6E8A-4147-A177-3AD203B41FA5}">
                      <a16:colId xmlns:a16="http://schemas.microsoft.com/office/drawing/2014/main" val="258652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학원로비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강의실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전용자습실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사물함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상담실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666" y="1225967"/>
            <a:ext cx="4395466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개별 집중 상담실 및 초기 상담실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_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학습 상담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생활상담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9812" y="1250970"/>
            <a:ext cx="7886535" cy="530885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3789" y="1211961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035258" y="833279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904254-EA01-4D3E-8028-5CE5AF7B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03" y="1609338"/>
            <a:ext cx="3072615" cy="20342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7246FF-26E2-45CE-BF9B-C2587661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0" y="1594680"/>
            <a:ext cx="2969687" cy="20662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C60DA9-AE62-4A12-A9A5-2202315B6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64" y="3746451"/>
            <a:ext cx="2217888" cy="14977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A75CE9-D6CD-42D4-83A8-BB030A038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29" y="3771583"/>
            <a:ext cx="2188657" cy="1474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AD61AD-F571-4908-BB0B-94E7A879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530" y="3719049"/>
            <a:ext cx="2217888" cy="15251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6BE07B-C381-44B4-8E4C-CC7635A41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495" y="5307892"/>
            <a:ext cx="1774892" cy="11882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BCCEC4-4145-4480-8CF9-9DC61426A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59" y="5294305"/>
            <a:ext cx="1774892" cy="11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051405" y="559462"/>
          <a:ext cx="2344738" cy="1874121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마우스 오버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(::hober)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기능을 활용하여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마우스 커서가 해당 글자로 이동시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아래문구와 사진이 변경되게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화장실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사물함 사진이 보이게 합니다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9751" y="78645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편 의 시 설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95334" y="1218504"/>
          <a:ext cx="594108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7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5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화 장 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옥상정원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지하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입구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627007" y="1155788"/>
            <a:ext cx="6081417" cy="49476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2990" y="1023734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9201172" y="6572272"/>
            <a:ext cx="1395422" cy="214314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11953" y="843367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22117" y="1288261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022" y="1753837"/>
            <a:ext cx="5432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남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여 화장실 층이 분리되어 있으며 직원들이 수시로 화장실 비품과 청결상태를 체크하고 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85" y="2061865"/>
            <a:ext cx="3151101" cy="384113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944" y="2019884"/>
            <a:ext cx="2912336" cy="38831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59750" y="1753836"/>
            <a:ext cx="8046927" cy="43177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2990" y="1650552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9028086" y="542533"/>
          <a:ext cx="2344738" cy="1630296"/>
        </p:xfrm>
        <a:graphic>
          <a:graphicData uri="http://schemas.openxmlformats.org/drawingml/2006/table">
            <a:tbl>
              <a:tblPr/>
              <a:tblGrid>
                <a:gridCol w="2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옥상정원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’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커서 이동시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문구와 사물함 사진이 보이게 합니다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야간 사진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촬영분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추가 예정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9" marR="91439" marT="45686" marB="456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9201172" y="6572272"/>
            <a:ext cx="1395422" cy="214314"/>
          </a:xfrm>
          <a:prstGeom prst="downArrow">
            <a:avLst>
              <a:gd name="adj1" fmla="val 87084"/>
              <a:gd name="adj2" fmla="val 30548"/>
            </a:avLst>
          </a:prstGeom>
          <a:solidFill>
            <a:srgbClr val="FFFFCC"/>
          </a:solidFill>
          <a:ln w="31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다음페이지 계속</a:t>
            </a:r>
            <a:endParaRPr kumimoji="1" lang="en-US" altLang="ko-KR" sz="1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73251" y="817012"/>
          <a:ext cx="590465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화 장 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옥상정원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지하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입구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7268" y="1289137"/>
            <a:ext cx="4549643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층에 가시면 지친 수강생들의 휴식을 위한 대규모의 옥상정원을 꾸며두었습니다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도시락 및 간식섭취도 가능합니다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! (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금연구역 입니다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7" y="1838439"/>
            <a:ext cx="2286176" cy="16652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86325" y="1181699"/>
            <a:ext cx="288032" cy="2641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8676" y="1289136"/>
            <a:ext cx="8364993" cy="513816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88634" y="826439"/>
            <a:ext cx="144016" cy="1320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noFill/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5952A-67D5-4E68-9640-63CE0DC8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146" y="3641213"/>
            <a:ext cx="3904500" cy="2605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05FCA-C32F-4F49-94C3-62F792A2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46" y="1821351"/>
            <a:ext cx="2391854" cy="1638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D3503-4FF3-4466-8143-EC5D89EC4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67" y="3892290"/>
            <a:ext cx="2684214" cy="18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2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507</Words>
  <Application>Microsoft Office PowerPoint</Application>
  <PresentationFormat>와이드스크린</PresentationFormat>
  <Paragraphs>132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HY견고딕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미래</dc:creator>
  <cp:lastModifiedBy>User</cp:lastModifiedBy>
  <cp:revision>3</cp:revision>
  <dcterms:created xsi:type="dcterms:W3CDTF">2023-11-20T05:19:36Z</dcterms:created>
  <dcterms:modified xsi:type="dcterms:W3CDTF">2023-11-21T05:45:34Z</dcterms:modified>
</cp:coreProperties>
</file>